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72" r:id="rId4"/>
    <p:sldId id="280" r:id="rId5"/>
    <p:sldId id="281" r:id="rId6"/>
    <p:sldId id="282" r:id="rId7"/>
    <p:sldId id="283" r:id="rId8"/>
    <p:sldId id="284" r:id="rId9"/>
    <p:sldId id="285" r:id="rId10"/>
    <p:sldId id="286" r:id="rId11"/>
    <p:sldId id="287" r:id="rId12"/>
    <p:sldId id="288" r:id="rId13"/>
    <p:sldId id="276" r:id="rId14"/>
    <p:sldId id="289" r:id="rId15"/>
    <p:sldId id="290" r:id="rId16"/>
    <p:sldId id="291" r:id="rId17"/>
    <p:sldId id="292" r:id="rId18"/>
    <p:sldId id="293" r:id="rId19"/>
    <p:sldId id="294" r:id="rId20"/>
    <p:sldId id="295" r:id="rId21"/>
    <p:sldId id="296" r:id="rId22"/>
    <p:sldId id="297" r:id="rId23"/>
    <p:sldId id="299" r:id="rId24"/>
    <p:sldId id="300" r:id="rId25"/>
    <p:sldId id="301" r:id="rId26"/>
    <p:sldId id="263" r:id="rId27"/>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53" autoAdjust="0"/>
    <p:restoredTop sz="94660"/>
  </p:normalViewPr>
  <p:slideViewPr>
    <p:cSldViewPr>
      <p:cViewPr varScale="1">
        <p:scale>
          <a:sx n="64" d="100"/>
          <a:sy n="64" d="100"/>
        </p:scale>
        <p:origin x="1003" y="53"/>
      </p:cViewPr>
      <p:guideLst>
        <p:guide orient="horz" pos="2160"/>
        <p:guide pos="2880"/>
      </p:guideLst>
    </p:cSldViewPr>
  </p:slideViewPr>
  <p:notesTextViewPr>
    <p:cViewPr>
      <p:scale>
        <a:sx n="1" d="1"/>
        <a:sy n="1" d="1"/>
      </p:scale>
      <p:origin x="0" y="0"/>
    </p:cViewPr>
  </p:notesTextViewPr>
  <p:sorterViewPr>
    <p:cViewPr>
      <p:scale>
        <a:sx n="100" d="100"/>
        <a:sy n="100" d="100"/>
      </p:scale>
      <p:origin x="0" y="2093"/>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Growing In Stature</a:t>
            </a:r>
            <a:br>
              <a:rPr lang="en-US" dirty="0"/>
            </a:br>
            <a:r>
              <a:rPr lang="en-US" sz="2400" dirty="0" smtClean="0"/>
              <a:t>What We Leave Behind</a:t>
            </a:r>
            <a:endParaRPr lang="en-US" sz="2400" dirty="0"/>
          </a:p>
        </p:txBody>
      </p:sp>
      <p:sp>
        <p:nvSpPr>
          <p:cNvPr id="3" name="Text Placeholder 2"/>
          <p:cNvSpPr>
            <a:spLocks noGrp="1"/>
          </p:cNvSpPr>
          <p:nvPr>
            <p:ph type="body" sz="quarter" idx="10"/>
          </p:nvPr>
        </p:nvSpPr>
        <p:spPr/>
        <p:txBody>
          <a:bodyPr/>
          <a:lstStyle/>
          <a:p>
            <a:r>
              <a:rPr lang="en-US" dirty="0"/>
              <a:t>Adrian Liew</a:t>
            </a:r>
          </a:p>
        </p:txBody>
      </p:sp>
      <p:sp>
        <p:nvSpPr>
          <p:cNvPr id="4" name="Text Placeholder 3"/>
          <p:cNvSpPr>
            <a:spLocks noGrp="1"/>
          </p:cNvSpPr>
          <p:nvPr>
            <p:ph type="body" sz="quarter" idx="12"/>
          </p:nvPr>
        </p:nvSpPr>
        <p:spPr/>
        <p:txBody>
          <a:bodyPr/>
          <a:lstStyle/>
          <a:p>
            <a:r>
              <a:rPr lang="en-US" dirty="0" smtClean="0"/>
              <a:t>11/02/2018</a:t>
            </a:r>
            <a:endParaRPr lang="en-US" dirty="0"/>
          </a:p>
        </p:txBody>
      </p:sp>
    </p:spTree>
    <p:extLst>
      <p:ext uri="{BB962C8B-B14F-4D97-AF65-F5344CB8AC3E}">
        <p14:creationId xmlns:p14="http://schemas.microsoft.com/office/powerpoint/2010/main" val="2361610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is Legacy?</a:t>
            </a:r>
            <a:endParaRPr lang="en-US" sz="3600" dirty="0"/>
          </a:p>
        </p:txBody>
      </p:sp>
      <p:sp>
        <p:nvSpPr>
          <p:cNvPr id="3" name="Content Placeholder 2"/>
          <p:cNvSpPr>
            <a:spLocks noGrp="1"/>
          </p:cNvSpPr>
          <p:nvPr>
            <p:ph idx="1"/>
          </p:nvPr>
        </p:nvSpPr>
        <p:spPr/>
        <p:txBody>
          <a:bodyPr>
            <a:normAutofit/>
          </a:bodyPr>
          <a:lstStyle/>
          <a:p>
            <a:pPr marL="0" indent="0">
              <a:buNone/>
            </a:pPr>
            <a:r>
              <a:rPr lang="en-AU" b="1" dirty="0"/>
              <a:t>Legacy</a:t>
            </a:r>
            <a:endParaRPr lang="en-AU" dirty="0"/>
          </a:p>
          <a:p>
            <a:pPr marL="0" indent="0">
              <a:buNone/>
            </a:pPr>
            <a:r>
              <a:rPr lang="en-AU" dirty="0" smtClean="0"/>
              <a:t>“Anything </a:t>
            </a:r>
            <a:r>
              <a:rPr lang="en-AU" dirty="0"/>
              <a:t>handed down from the past, as from an ancestor or predecessor”</a:t>
            </a:r>
          </a:p>
          <a:p>
            <a:pPr marL="0" indent="0">
              <a:buNone/>
            </a:pPr>
            <a:r>
              <a:rPr lang="en-AU" b="1" dirty="0"/>
              <a:t> </a:t>
            </a:r>
            <a:endParaRPr lang="en-AU" dirty="0"/>
          </a:p>
          <a:p>
            <a:r>
              <a:rPr lang="en-AU" dirty="0" smtClean="0"/>
              <a:t>You’re </a:t>
            </a:r>
            <a:r>
              <a:rPr lang="en-AU" b="1" i="1" dirty="0"/>
              <a:t>never too young </a:t>
            </a:r>
            <a:r>
              <a:rPr lang="en-AU" dirty="0"/>
              <a:t>to start thinking about legacy</a:t>
            </a:r>
          </a:p>
          <a:p>
            <a:r>
              <a:rPr lang="en-AU" dirty="0"/>
              <a:t>You’re </a:t>
            </a:r>
            <a:r>
              <a:rPr lang="en-AU" b="1" i="1" dirty="0"/>
              <a:t>never too old </a:t>
            </a:r>
            <a:r>
              <a:rPr lang="en-AU" dirty="0"/>
              <a:t>to stop thinking about it</a:t>
            </a:r>
          </a:p>
          <a:p>
            <a:pPr marL="0" indent="0">
              <a:buNone/>
            </a:pPr>
            <a:endParaRPr lang="en-US" dirty="0"/>
          </a:p>
        </p:txBody>
      </p:sp>
    </p:spTree>
    <p:extLst>
      <p:ext uri="{BB962C8B-B14F-4D97-AF65-F5344CB8AC3E}">
        <p14:creationId xmlns:p14="http://schemas.microsoft.com/office/powerpoint/2010/main" val="2804737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2088232"/>
          </a:xfrm>
        </p:spPr>
        <p:txBody>
          <a:bodyPr>
            <a:normAutofit/>
          </a:bodyPr>
          <a:lstStyle/>
          <a:p>
            <a:pPr marL="0" indent="0" algn="ctr">
              <a:buNone/>
            </a:pPr>
            <a:r>
              <a:rPr lang="en-AU" sz="3600" b="1" i="1" dirty="0" smtClean="0"/>
              <a:t>A Journey to The Top</a:t>
            </a:r>
            <a:endParaRPr lang="en-AU" sz="3600" b="1" i="1" dirty="0"/>
          </a:p>
        </p:txBody>
      </p:sp>
      <p:pic>
        <p:nvPicPr>
          <p:cNvPr id="1026" name="Picture 2" descr="https://lh3.googleusercontent.com/YGCkLM5XVWPijyEpcdmMaoIqzpX2LW3FalzttyD8Wxgbw4VpMRzBSHfMz3jpVeGKrpOPMiyLf6DFjXziUFowtGMvNz9Yr11Py0SUwuBLI2__v8njRZasRKg2tDA_tM4NeYfqIiAU30otv_YykCB4HF3gPNbKkLpc1IZqQMc6Lx-4r3g7t4GzWxKkmhHNCZxryVdy0ZjtUvj_JE9imq4g0kKeHMrbvwv4o1_rjn7czCYqIrrlP12SSRSngjdE_8F0cZCHrMRUQp7TvHo6BLaSTUfFU1tpJXHPvgcHBkE9PxIYI0xehHHVGJWotuY10Gh8qWZO7phXv0fM4cOIx5N6PWh4CTcqwtm9J9oVSX2qHDD7Kl4S8_zM90T2bydJ-seEUWeA2roRfKnqoKRs8uIQ2KeuTkV1JcNzrCK-_5BtmmhdHxHGt72kvsQ6nghWKQ-a2IxChdgydSeVFbFrIEfb6Su5Tf4usb_tHNysC8yqgoHDAeMt3TJGn_lkvxfCQajvRZKIrHgxK4LZbU5i8BeXQtimr8fpJDSM4gPK9uhf6JqjI_z-mlEic9KKSbFv_IopNNq5Yp0XsOsei5mVLs_eNGIO1W8Tr2J1H3e9aqewXgkxtrq_xgimclKgB590YuFtJMTuL4EFLIqrb1Oq7_-am2u8PgM3RdsrcA=w1050-h788-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59632" y="980728"/>
            <a:ext cx="6696744" cy="502574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11560" y="3861048"/>
            <a:ext cx="7776864" cy="1754326"/>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n-AU" b="1" dirty="0" smtClean="0"/>
              <a:t>Ben Lomond: Quick Stats</a:t>
            </a:r>
          </a:p>
          <a:p>
            <a:r>
              <a:rPr lang="en-AU" dirty="0"/>
              <a:t>- Located about 4 km from Queenstown</a:t>
            </a:r>
          </a:p>
          <a:p>
            <a:r>
              <a:rPr lang="en-AU" dirty="0"/>
              <a:t>- One of the highest peaks in the region</a:t>
            </a:r>
          </a:p>
          <a:p>
            <a:pPr marL="285750" indent="-285750">
              <a:buFontTx/>
              <a:buChar char="-"/>
            </a:pPr>
            <a:r>
              <a:rPr lang="en-AU" dirty="0" smtClean="0"/>
              <a:t>Height </a:t>
            </a:r>
            <a:r>
              <a:rPr lang="en-AU" dirty="0"/>
              <a:t>of 5,735 </a:t>
            </a:r>
            <a:r>
              <a:rPr lang="en-AU" dirty="0" smtClean="0"/>
              <a:t>feet</a:t>
            </a:r>
          </a:p>
          <a:p>
            <a:pPr marL="285750" indent="-285750">
              <a:buFontTx/>
              <a:buChar char="-"/>
            </a:pPr>
            <a:r>
              <a:rPr lang="en-AU" dirty="0" smtClean="0"/>
              <a:t>Travel time up and down: 6-8 Hours</a:t>
            </a:r>
            <a:endParaRPr lang="en-AU" dirty="0"/>
          </a:p>
          <a:p>
            <a:endParaRPr lang="en-AU" dirty="0"/>
          </a:p>
        </p:txBody>
      </p:sp>
    </p:spTree>
    <p:extLst>
      <p:ext uri="{BB962C8B-B14F-4D97-AF65-F5344CB8AC3E}">
        <p14:creationId xmlns:p14="http://schemas.microsoft.com/office/powerpoint/2010/main" val="484955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2088232"/>
          </a:xfrm>
        </p:spPr>
        <p:txBody>
          <a:bodyPr>
            <a:normAutofit/>
          </a:bodyPr>
          <a:lstStyle/>
          <a:p>
            <a:pPr marL="0" indent="0" algn="ctr">
              <a:buNone/>
            </a:pPr>
            <a:r>
              <a:rPr lang="en-AU" sz="3600" b="1" i="1" dirty="0" smtClean="0"/>
              <a:t>A Journey to The Top</a:t>
            </a:r>
            <a:endParaRPr lang="en-AU" sz="3600" b="1" i="1"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943" y="908720"/>
            <a:ext cx="9133057" cy="5488581"/>
          </a:xfrm>
          <a:prstGeom prst="rect">
            <a:avLst/>
          </a:prstGeom>
        </p:spPr>
      </p:pic>
    </p:spTree>
    <p:extLst>
      <p:ext uri="{BB962C8B-B14F-4D97-AF65-F5344CB8AC3E}">
        <p14:creationId xmlns:p14="http://schemas.microsoft.com/office/powerpoint/2010/main" val="30152172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2088232"/>
          </a:xfrm>
        </p:spPr>
        <p:txBody>
          <a:bodyPr>
            <a:normAutofit/>
          </a:bodyPr>
          <a:lstStyle/>
          <a:p>
            <a:pPr marL="0" indent="0" algn="ctr">
              <a:buNone/>
            </a:pPr>
            <a:r>
              <a:rPr lang="en-AU" sz="3600" b="1" i="1" dirty="0" smtClean="0"/>
              <a:t>A Journey to The Top</a:t>
            </a:r>
            <a:endParaRPr lang="en-AU" sz="3600" b="1" i="1" dirty="0"/>
          </a:p>
        </p:txBody>
      </p:sp>
      <p:pic>
        <p:nvPicPr>
          <p:cNvPr id="2050" name="Picture 2" descr="https://lh3.googleusercontent.com/MlzP3IfLu5gZ6u4GEbVYFTszGb2YCLZzcieePcLBvLAHg0gfhNygBaOHTUaRUvhT3DIFbXLv9V3aNXpPCsulNSaXCjJsx7P19zgY9vz_RR6Gr9bEzJY4rtzt-7_xS6_FKrUZRkU_m8FLXYgxl_YbonQnSBbTYYKOsmcXJA6wMcf1s7FbRlk9XaqVD2AB28GDpSFQc6R-rZNv3GYxjkp08VoqtZr0JnS3EHfibrC8lZcXlaTk_56hH2JgFEU8CYOJXDzOrxHXUOidWGlvL06_c2_jSFK-Y8c71_bRZXk67FBJKw3qQjV_4prWpXMeAucUJhk-yV9hYrCww4Hzk4YRu3tiwJN8qX4WcAOVLVKfhL0qHrnuyMEBK5jTJUy8IAjjpk9bn_yhrWD-mbg2olFEyOChZYdLZ5KWrRb4zejKXjVMBZKgzDry88L-c0AtJ_4z9DyQkJ6lxE4xcGjA5hguSqNiZj_kaTvODoUzxVMVPGp_r6VBYVrmeBke0BtO8PJ9hKkhN_VmOhsJkl_Sp1PAMt0zUTDwVoq-_8BEfyqDKCJiYgwonUsZy0JVKEYOHyW-qp_vtvyk38NwXrjjURM-MB6oz7JbI1HXpvuzaZU6mCa64E12swfc9rP7wtAcDzk1Eei6Q3PC3-gcF9sL1j-95dL_vssIRQgPUQ=w592-h788-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99992" y="1253008"/>
            <a:ext cx="3618401" cy="48245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3.googleusercontent.com/Dz37csE_GsLiG_DA_I0oo4Qm7c4xRuwv6BqMOA-PJodz6QdZDOnarrA3uFRpIVo_RNNeM03CRa629EVOECanifliY2Por7jSu7AmteGnBkmjY7YZQI2z-KyxI2C36ogy05EFXglQi7MQjRlWoahZW5AeSwDW6bP0uXmbqu2EUU9XyUgglMYcSwHSSP2d8WqufVdtpeyxfMxnCSx1oOg3k6O5OSo3dtRp6Iw7T9eFbQugVIiG6mLh8LdvklqUB0_nXihswEsedxQ3GHMSrRCq2y2sM2DfpSg5FaMn5DDeMGcNpq47n86wK_NE98zwGaEVFbPI102nQ2ZBvWwkkAFgvWVKMjo_x3lz9DSllYIF8VVvoWU9sXMcHM9xdlBiyhSQIAsTYPI0kbTEZYj2ejiS2OAgwBTXbpMc9UpuAA6Z7LvTcyIn1rVZYTxODbBSITr2n2aniWUHv8RAomcjsxfcyADOJbFHpv9lIwfRdGvblaceYKJgaM8tYfKUffmszJPKHWhvp3MIfJlgy9VifhljNDIRE0VAVk-JyE8UZwKHXXFBgeRnVk69Xm9bVdf7TUyTkBrXaFnQ0aP3yu3jVpesmxPXhPJk94t0KAfD-NSJHWglM6-P4czqGFuFCbE5sSPMHWnNPVaVMqFDB5CY-UFXtiD7zcZnou0h9g=w592-h788-n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0664" y="1232756"/>
            <a:ext cx="3618401"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6373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2088232"/>
          </a:xfrm>
        </p:spPr>
        <p:txBody>
          <a:bodyPr>
            <a:normAutofit/>
          </a:bodyPr>
          <a:lstStyle/>
          <a:p>
            <a:pPr marL="0" indent="0" algn="ctr">
              <a:buNone/>
            </a:pPr>
            <a:r>
              <a:rPr lang="en-AU" sz="3600" b="1" i="1" dirty="0" smtClean="0"/>
              <a:t>A Journey to The Top</a:t>
            </a:r>
            <a:endParaRPr lang="en-AU" sz="3600" b="1" i="1" dirty="0"/>
          </a:p>
        </p:txBody>
      </p:sp>
      <p:pic>
        <p:nvPicPr>
          <p:cNvPr id="4100" name="Picture 4" descr="https://lh3.googleusercontent.com/1N3u7OCE6urWboykO1xEDigReTJSCKG5LYaYyBiXUk9IBRGAgSNWCqs1QYn0uV8pLU9YsaFoGqiQRjgOZRUu3hQu80f8iqt_rD_bCUem3Xcg8fkrrpV6eadWMbFLgCYDeJlCaT_ab49a4IBNGYyJb_ii8_rAiv__UDvt6QClNvnhjfNL6sFwO9P7amH_f-XULcTECLffUn-APDTHICcTp19QKi6pwVEVpjbvsqAPV5VQJ--JfhDqR4ACnh5dUkggzDfEw1IpR0BEv3VmXTiHbSwPWqFBY8Yf9BhSJHG_IiRN0gqcgodMRzzq2-GRc5TjlY5jf6M_cArzPd26AU0bhW00yT7xI04XBFxvDtzzcPyPAvnGYEvma_cmG_ELtSpNXb2NB1VYwbnQ3GIPvVfXBI9uiHVhKp_6mgrmF0Y0njBoBuHHWn6sv0XHFN4DTj1PQBU5_wEn7MTeZMyt7pVTNatIF8xMn4BXOOzdYA0FVIU15Y83Xk7sq9q0kzUAhue8Jh3kIKaAKWQBMGujzmiZ4J5zex5urFjvxTxYkohYCqsSdtzZqNKTcD3-UHB3JMVXsmS_OZr7c_Zvn7T_nYMG81Vwhl2Vl8DrRpw6hSt-q-EGVsSgUxKpvXl2O_8EVWxi_aV1zHHPZhBeX70xgz_d5QCH-MKCEOGg9A=w592-h788-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5536" y="1052736"/>
            <a:ext cx="3759603" cy="501280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lh3.googleusercontent.com/ERfbY7vHAvOmkKBYHD80MdDE3SPKone7g71rmXT8lcmjxcPc1Lo3vtJcqf2KGJ2KqRAngOAoSB13YmRlOGnNxE2gstmDveW2WH_4pz9PYAHF8JJGW3bnBnDzDEYUCoDBuJshYijOwMSFTdnqm5Lccy6Eufz7rWx7g9Yis5OR7vlp3F_ub7KUV_XFO33LsuLO1qss4IgG3rNXk8E__n1gxrPt9n5QDiO3hwDRK1Lf4RjUS0YNMk5em5kb-xFanqYKI_4NCOsGrZTAG3z4nnYv8UJO2H7s_PhRbkz8CgMaACO7aLEdUD0R1OtOZlv2CQwZaoli-2T7QkdGX5gpIEG9_vrRy02HH3Ui2vbe2tAbmE2yHuzdqaDCqOJTm69t4z8WCiHNc0tbPrmF62GTN4ell8fGTPwxlaEyLjBOavHbqw07XaEvi1Lm87q0wQRCZoqPLUC1jQsGMZOQkqI06Zjbv2GEfka3uGPaN8p2c8UCfO6GKAEjSXOC5ZoWoPVuQdazz9ikDvrzY0fHd9zss9L1FvJJu64Lh3N60f2dGgjTU2DKGmYe1tbNuSD8yiZ6nKlRpB-Kjoue9k31r2_di-S5BOQa7NrJnBoSB4j5jHD9C8Dwmh1m1v3zGs2OyEwQlnKB2xU1TG8weiH5kkGhBDowi_F_CkBr0INZ2Q=w1050-h788-n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87789" y="1586667"/>
            <a:ext cx="5256584" cy="39449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348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2088232"/>
          </a:xfrm>
        </p:spPr>
        <p:txBody>
          <a:bodyPr>
            <a:normAutofit/>
          </a:bodyPr>
          <a:lstStyle/>
          <a:p>
            <a:pPr marL="0" indent="0" algn="ctr">
              <a:buNone/>
            </a:pPr>
            <a:r>
              <a:rPr lang="en-AU" sz="3600" b="1" i="1" dirty="0" smtClean="0"/>
              <a:t>A Journey to The Top</a:t>
            </a:r>
            <a:endParaRPr lang="en-AU" sz="3600" b="1" i="1" dirty="0"/>
          </a:p>
        </p:txBody>
      </p:sp>
      <p:pic>
        <p:nvPicPr>
          <p:cNvPr id="5124" name="Picture 4" descr="https://lh3.googleusercontent.com/0yBzU2C_76mzJKBrz5FmSg6ZV2UKwRJ091f3tn5u2xfyxpJ56YYYVQiEsdPvHPlbTrGcVhLgBN41IE9IBz_dMOonc2Wjo0W9lC3ZgUzB4NJ1h9ITWBrQiQ-lOTPvH8pUmWbEhkj9CJm2zTe4SMlSvF7y-VkjwhnDhPyKFv0MhBIc9efvyo37MnbrDvlzA6JC2Q0qiZhzTu8dyzjDrl82kBsxKGDZ3_3J9Zo0L9qqZr6GRv3xlzvvVYo_BUUonuRkVVY9cm6G-wvboTGcTDb7TngG6NBH57YHR7YarDKf_XwPWNikYDwvC6DJLDUGjaAXbScWyPK2DYPtpSIo-dcYNfgbsUYWoJmcHPoW-HLV1jugx4dbaK-KTSI6SmJOZk3I-5bK5J5F2wpBZIEEKF3T6cnBEBon8pQri1PFUqh3MFhphOIAqxWfhZ4Utk2IkccFiHd54a4VIkMvqY36uYwKf50067KL2HQh-378RwUtaATas1Qb1Xd238uyAKZU50z-xn_0xzQclCxZ-vrNSnkPvrSxDloBLUj-JSfVzrItFnf2yX9JxnjiJdXtQr48lty21iGXC3mNtYbyF5Ce_VWw1UX3wQABS1P6yNcVAoiBYRNOAojbRD81uOKKHq99Z4QFWF1IMj2hPlDNRq7ZQocpemyjiOIUQQePZQ=w1150-h410-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9623" y="1700808"/>
            <a:ext cx="8703595" cy="3103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133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2088232"/>
          </a:xfrm>
        </p:spPr>
        <p:txBody>
          <a:bodyPr>
            <a:normAutofit/>
          </a:bodyPr>
          <a:lstStyle/>
          <a:p>
            <a:pPr marL="0" indent="0" algn="ctr">
              <a:buNone/>
            </a:pPr>
            <a:r>
              <a:rPr lang="en-AU" sz="3600" b="1" i="1" dirty="0" smtClean="0"/>
              <a:t>A Journey to The Top</a:t>
            </a:r>
            <a:endParaRPr lang="en-AU" sz="3600" b="1" i="1" dirty="0"/>
          </a:p>
        </p:txBody>
      </p:sp>
      <p:pic>
        <p:nvPicPr>
          <p:cNvPr id="6146" name="Picture 2" descr="https://lh3.googleusercontent.com/82gYdVkHx57DoKH5EQlJkjuaV8FS93tZ5ngCo2s3I_Pezsc8eNkJjgUL8RtQAh6G7tpGCYAJ4ooOJf7Ri2Pclia2gXL8WV3NjW38QJNqbER2K09d1iYo0aTac_jIwYgja18SvFwQu-zmhyKqDS9RZcjCc3DCCYH4dpU8oI6Eb-VOp9KM3HrdW07qt7p6mChe_yLqHzFRFxqFYz87uIJsEFuBm4lVhgeYeVCYOiu_wloBxieORJ2StCgAQLn_l-w0ZxPTtAAsI0A82LcXRwAFbvL3Xk3i7Y-duuujhfYkghNJjad2FrDmhkvE03VoCB57n619_m9M-RdAWBdhgRjaSSVPeNjESKKiVY1MhYnyBzrUPVWoyc-pt-gkyt3QIMR3_IEl6dhpeJhk9GDf0asiaqO5eNb0QiodAE-NDWoRxEKnKh6u3sxv6nHAVG6MH-LKBh_-NF_jZ-2F764M35Lj78iP0fTUZGqRnTcE61h689zaFQwH4geqpS5gNux_AHL9eKVaWzL72ObVKkJliNJnSVouzXbG0QKgppLz8SZUJbQMvqU6AZShzXyxJ7sbM-3nfsX9VFIOzyjzAjkzn6VMMElGMeKrcmQ-UvYN4_3pOBc0WvWY9FdD6w3sEFubc6Nvfs4ayXfEwBj8aiHYVD4Vp5z_tJXLEu3_6g=w1150-h768-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9592" y="1052736"/>
            <a:ext cx="7416824" cy="49466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822361" y="1340768"/>
            <a:ext cx="3349508" cy="369332"/>
          </a:xfrm>
          <a:prstGeom prst="rect">
            <a:avLst/>
          </a:prstGeom>
        </p:spPr>
        <p:txBody>
          <a:bodyPr wrap="none">
            <a:spAutoFit/>
          </a:bodyPr>
          <a:lstStyle/>
          <a:p>
            <a:pPr algn="ctr"/>
            <a:r>
              <a:rPr lang="en-AU" b="1" i="1" dirty="0" smtClean="0"/>
              <a:t>The Saddle – Halfway There!</a:t>
            </a:r>
            <a:endParaRPr lang="en-AU" b="1" i="1" dirty="0"/>
          </a:p>
        </p:txBody>
      </p:sp>
    </p:spTree>
    <p:extLst>
      <p:ext uri="{BB962C8B-B14F-4D97-AF65-F5344CB8AC3E}">
        <p14:creationId xmlns:p14="http://schemas.microsoft.com/office/powerpoint/2010/main" val="38660208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s://lh3.googleusercontent.com/MDWbf0r-ZQ9KcFQPMYyHqpW0v2V6Ezu8BwC8t0eMkBb3_eQrFBqvDRH24EbeygnjFDGqksbUn_XxUWfRdv5D9Np6i03KGrDRmtrfpNmarbXuxRsWnW3wedjIkHkBipouajSko5hHIUAspDlVgcRxTvipZVVcMnVhcz72Lt7oX4bwW7WYFXTZ7vdIEcPklWtcmcZFBkwlzfsh2RTQq92RuZVoRPbgls8dvZLnS0y7SKjY2Cpan8IA2fAGsXQxcNH7vygAS-9WvgQHgReseOqit40HF5tCTUUuYBtc_2uM6x1pgaQ9MX_HuvBwfKSBwsH_Kj8S9JQWW3H-kqohrzuAkxAJIQFY9pAEJwFtLauMni0cSP4xMuH7W6EjA6RGz_QOVL2_lV5yYWVks4d9y7mMVe93yp5WZbaXTNKPhPTMXnVaWTs7Mk7rLPPJVEL_bodZqmeg0JdbtdX0-8bkrth0CBPqi-yY65EnqMka46PRDk8UpOtJ2OViftzeipE7UniRxxtrFbHxEXAAURjNMQAHIN5oqFnVtrW7AYeN2vUaKqBkCr8KlUkcDpHww0QX3DU31gUXR6SBWd6prTKW_u2RyKAkS5RDooOtPUflyKY4jIE77ZBcwy8LHyFPt3MsQusznvJNV4wTVO-T3fvlLH_z7hB2AfVwW5RqqQ=w592-h788-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30793" y="918574"/>
            <a:ext cx="3816424" cy="508856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51520" y="188640"/>
            <a:ext cx="8712968" cy="2088232"/>
          </a:xfrm>
        </p:spPr>
        <p:txBody>
          <a:bodyPr>
            <a:normAutofit/>
          </a:bodyPr>
          <a:lstStyle/>
          <a:p>
            <a:pPr marL="0" indent="0" algn="ctr">
              <a:buNone/>
            </a:pPr>
            <a:r>
              <a:rPr lang="en-AU" sz="3600" b="1" i="1" dirty="0" smtClean="0"/>
              <a:t>A Journey to The Top</a:t>
            </a:r>
            <a:endParaRPr lang="en-AU" sz="3600" b="1" i="1" dirty="0"/>
          </a:p>
        </p:txBody>
      </p:sp>
      <p:pic>
        <p:nvPicPr>
          <p:cNvPr id="7170" name="Picture 2" descr="https://lh3.googleusercontent.com/SJGoGCozcgLgVX-WyBYixDCkTVJBGdrNGHfv5uLsogpUrRKv3OxGHiK5CUXmrJ9XJlWjdKPwkOzuVVzGXOLAIpMhiJKe8I8fP308obTHhvCajjne-hYBKFEiTYI30emHmjrKnDX_Czy93i98zhYg5p4qEelynToLrZVRHEfvW2GvdSo8V8UdQjQMpQ0MEaAlSJUL4WvDNrqiG2ILY5udZNMKkHCDjI2nkWRJN-iWbYSDlgWzRzEEnplMJwEY5dgUD2PdZB2KioCuyvCf9cBZMg9lG68Ogjmxab3sMoWgqHGsNRWzPfxuJLrUO0vp35Mwsp3TRYJXZB_gbFseTSHkun3mqRlhnU6So1xbs3ky7DnZrerM632mt4bEQ7UaoIRAC1FU40nVFF1UETy2wsQj2TU-pjUVlw3pxPzfFmURsSMXr6iWCUj6U-Ndmtw773faz7DoCgFUrSKyPupl8dJUeQO7QL9FeybjqF-RkYlnfbyrkftAMY8vY592IhFFxGD-RTUe-l6p8BhS30vSWGkDdEAUGsVQ0n5EJkstPpxI_U2gb9ltaond0B1gWd_rDjM22eqey7B5rsx5GGVeFVvvJzdtbFZ_1cJwr78wIPAWP91ob7qYP3AymNM8XHufOnapyfeko5pAKmqk2vFQQiRSHW2XhGxqV1eQLQ=w592-h788-n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4352" y="908720"/>
            <a:ext cx="3813609" cy="508481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73360" y="5013176"/>
            <a:ext cx="8269288" cy="707886"/>
          </a:xfrm>
          <a:prstGeom prst="rect">
            <a:avLst/>
          </a:prstGeom>
        </p:spPr>
        <p:txBody>
          <a:bodyPr wrap="square">
            <a:spAutoFit/>
          </a:bodyPr>
          <a:lstStyle/>
          <a:p>
            <a:pPr algn="ctr"/>
            <a:r>
              <a:rPr lang="en-AU" sz="4000" b="1" i="1" dirty="0" smtClean="0"/>
              <a:t>The crowd begins to thin out…</a:t>
            </a:r>
            <a:endParaRPr lang="en-AU" sz="4000" b="1" i="1" dirty="0"/>
          </a:p>
        </p:txBody>
      </p:sp>
    </p:spTree>
    <p:extLst>
      <p:ext uri="{BB962C8B-B14F-4D97-AF65-F5344CB8AC3E}">
        <p14:creationId xmlns:p14="http://schemas.microsoft.com/office/powerpoint/2010/main" val="300018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2088232"/>
          </a:xfrm>
        </p:spPr>
        <p:txBody>
          <a:bodyPr>
            <a:normAutofit/>
          </a:bodyPr>
          <a:lstStyle/>
          <a:p>
            <a:pPr marL="0" indent="0" algn="ctr">
              <a:buNone/>
            </a:pPr>
            <a:r>
              <a:rPr lang="en-AU" sz="3600" b="1" i="1" dirty="0" smtClean="0"/>
              <a:t>A Journey to The Top</a:t>
            </a:r>
            <a:endParaRPr lang="en-AU" sz="3600" b="1" i="1" dirty="0"/>
          </a:p>
        </p:txBody>
      </p:sp>
      <p:pic>
        <p:nvPicPr>
          <p:cNvPr id="8194" name="Picture 2" descr="https://lh3.googleusercontent.com/NQGpiGW4xgcMSq4lYORqz4LIbmuCEt_2iqvSh3jBcO-xF3IIzMeC3vLvj4xeatAiYd5QOp9gnm0IN7bYwdYDRk-tpa15pPzFVosAF0KsMgxffma7RFpGxBvDFL7_24kzUkXssyYhKicI8DCFJtkJuA0fzazYFcj8e_yRn5manQ1kOgykqFZVYps7TEw1xBqTF28Oex95ZYlsQrPtvclZXFCERmsEVhgBzarnSyXA8sPmKletHRHcwaiQr74v_2MvCv3uQyXewAI3pW5HC0L2LLuIFxQJHbUO5B5MGwVWQPpokmBpySgzu2hlLa2e9iLORs81blf8QlVozOypCx3Zt7EBpLm_oKdmo2jf0CQEsEGoE0pnPw6YAGB_iW5sC0hdVQ6tBettnTYCyGIEPf-mLuuxOA0cZst9Pgh02_Dp93pzv3z8iRawcywcDqe2CFvVMH0OADV0FuP2yKGLliksCDVtV5NxiT-iKJBtZLMD8XDWrcyxthsLD-af-uT9sFbmPDBZBEbteMNRcwj7cvIJ8aFv0_BHGVsQ03eYad8Bms7oRvE65PSmk-E-sWRR5dspo7KNnjAR-tobF_rJiqpXg6BVGpsPjJNTKl90QYT7rUgExypqMwwVYxt1vMQ0tlg5N_0GZL1STtyDoWCCQUTAZk7rjQHXChvwYg=w1050-h788-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31640" y="908720"/>
            <a:ext cx="6912768" cy="5187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1483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2088232"/>
          </a:xfrm>
        </p:spPr>
        <p:txBody>
          <a:bodyPr>
            <a:normAutofit/>
          </a:bodyPr>
          <a:lstStyle/>
          <a:p>
            <a:pPr marL="0" indent="0" algn="ctr">
              <a:buNone/>
            </a:pPr>
            <a:r>
              <a:rPr lang="en-AU" sz="3600" b="1" i="1" dirty="0" smtClean="0"/>
              <a:t>A Journey to The Top</a:t>
            </a:r>
            <a:endParaRPr lang="en-AU" sz="3600" b="1" i="1" dirty="0"/>
          </a:p>
        </p:txBody>
      </p:sp>
      <p:pic>
        <p:nvPicPr>
          <p:cNvPr id="9218" name="Picture 2" descr="https://lh3.googleusercontent.com/5J6gNvlT5XbsRtLX7O9hjIHeNIdN_q_82CInQkKHbY8Crp7L1ODZKhvjoNINxdQEQOpx4QK-JCHdSrxGOsnhpsAeXIqgBI7bouKcBP_9xqj1Z_Qtxx6ztNe_Bb4RrBJp_6f3FnOQ2jhFfREhiXaT4Y0cBcbD1e0LcX8GTcarRKzhwQvjdXPU1NOfdeQMs7Ga0S13QCva4RGp9Epw76DTsPBlaU-ArlgMMFpVgIKPvZnw64bfa9TWjY0ewdEeq1Yj8-CF7TI7-8qIwImkbZZ9G39lHYwAo8YwK3-kH0DUPjFRAqoKshKQ0eEQbHO2GpQDfFJK72xv41BXcchpg1Vm67V9arvqBGR5vLE-CY77ovzRrp3gQ0CNgQPBV1a8uUDAWRl1hPdwQXvuf9SNNTv1yKK1vwfkeDauRGsU6giUnTBSJSSNjXSaQnLzVZU8vpmuHH0PX7_T55QIRujQnf9zCXBLmw6BwEUZnCZ58wTIBoLqhWEmk1QygUl3DCfbfSXOA1o4aeSI2RE5e7a8C0ZzideLCQQ3wdNpdhNnyz6TSqEI2wZhUG4EvDWEcOct2mPimXY0i4OXOi0VuTV8FG1t9koKuGKDhv7cgbF8Z8DAc6QyH17DAZIzROzaJsAjMlyS45Wx08KsYuAFjitXDnA4AMnAf6BDY3qT0w=w1150-h273-no"/>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195736" y="849941"/>
            <a:ext cx="4896544"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9222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12968" cy="2088232"/>
          </a:xfrm>
        </p:spPr>
        <p:txBody>
          <a:bodyPr>
            <a:normAutofit/>
          </a:bodyPr>
          <a:lstStyle/>
          <a:p>
            <a:pPr marL="0" indent="0" algn="ctr">
              <a:buNone/>
            </a:pPr>
            <a:r>
              <a:rPr lang="en-AU" sz="3600" b="1" i="1" dirty="0" smtClean="0"/>
              <a:t>A Journey to The Top</a:t>
            </a:r>
            <a:endParaRPr lang="en-AU" sz="3600" b="1" i="1" dirty="0"/>
          </a:p>
        </p:txBody>
      </p:sp>
      <p:pic>
        <p:nvPicPr>
          <p:cNvPr id="10242" name="Picture 2" descr="https://lh3.googleusercontent.com/_y3eP6L6R5Jebr1HBfoKFLfVAXYMajX8vca3ONNWol5x7AzvHwKBNLR2sTQZ9UMTkM2fD3TG6KULhQ7NZlc2r7IegPlgDTUwnkD3F-3Xch212yLf0Gx1PxCBr2FTZGnPaKZ7jXDFMJGKm84EIl2XnmO7i6rYWTlKFpdUs3ffadJTU-9DW-g5JfnqbxnoId6Bpa33GIleV_l580gYcRWQj6W-V-d2nRqPdVyRaMiIc7-wWJyBKr3Rn96L0JacG404c7wfCNQJoYj_OmkgOb9Pt9F-zTf_FpXRS2xeRLyg0u9Pq0JFtT7zMKVQCG7563q4Az7-xTQaOKUQEO4PGaKiP09s1KW11gQh-_9_OM3Q905ps04yHNr7myrnrsFD5YzUKROaZqmisUjlYAKoHz80vY9JG6LEEZBptZyyPGuNyYdherkVcqpMgzA4UnVttpF2mKcxc6vmoI8KyQ3AoqJj3mfq9UN_lSiKmqZRZEvgQP1sZdK_ELa-0f0VvO20xeofHxXoVzpVm8xV_z127RnFwyKCLElEy-9pbKtpzvkSDMaM2BmFgNntL6aTqaTMacYWoRuTjMcpXJIrNE4xhCRxY2W9bgPxpdKvgwlwI3kCBpgcuCOPTyDiI-HAnsNNEa2F3K1xsHwdI6FvPv7PLZ3HBSGYpmDpOkMQoA=w592-h788-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90791" y="908720"/>
            <a:ext cx="3834426" cy="5112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0902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Does it Mean To Follow Christ</a:t>
            </a:r>
            <a:endParaRPr lang="en-MY" dirty="0"/>
          </a:p>
        </p:txBody>
      </p:sp>
      <p:sp>
        <p:nvSpPr>
          <p:cNvPr id="3" name="Content Placeholder 2"/>
          <p:cNvSpPr>
            <a:spLocks noGrp="1"/>
          </p:cNvSpPr>
          <p:nvPr>
            <p:ph idx="1"/>
          </p:nvPr>
        </p:nvSpPr>
        <p:spPr>
          <a:xfrm>
            <a:off x="251520" y="1207293"/>
            <a:ext cx="8640960" cy="4525963"/>
          </a:xfrm>
        </p:spPr>
        <p:txBody>
          <a:bodyPr>
            <a:normAutofit fontScale="85000" lnSpcReduction="20000"/>
          </a:bodyPr>
          <a:lstStyle/>
          <a:p>
            <a:pPr marL="0" indent="0">
              <a:buNone/>
            </a:pPr>
            <a:r>
              <a:rPr lang="en-AU" b="1" dirty="0"/>
              <a:t>1) Count the Cost</a:t>
            </a:r>
            <a:endParaRPr lang="en-AU" dirty="0"/>
          </a:p>
          <a:p>
            <a:pPr marL="0" indent="0">
              <a:buNone/>
            </a:pPr>
            <a:endParaRPr lang="en-US" sz="3600" dirty="0" smtClean="0"/>
          </a:p>
          <a:p>
            <a:pPr marL="0" indent="0">
              <a:buNone/>
            </a:pPr>
            <a:r>
              <a:rPr lang="en-AU" b="1" dirty="0"/>
              <a:t>Luke 14:25-33</a:t>
            </a:r>
            <a:endParaRPr lang="en-AU" dirty="0"/>
          </a:p>
          <a:p>
            <a:pPr marL="0" indent="0">
              <a:buNone/>
            </a:pPr>
            <a:r>
              <a:rPr lang="en-AU" b="1" i="1" dirty="0"/>
              <a:t>25 Large crowds were traveling with Jesus, and turning to them he said: 26 “If anyone comes to me and does not hate father and mother, wife and children, brothers and sisters—yes, even their own life—such a person cannot be my disciple. 27 And whoever does not carry their cross and follow me cannot be my disciple.</a:t>
            </a:r>
            <a:endParaRPr lang="en-AU" dirty="0"/>
          </a:p>
          <a:p>
            <a:pPr marL="0" indent="0">
              <a:buNone/>
            </a:pPr>
            <a:r>
              <a:rPr lang="en-AU" b="1" i="1" dirty="0"/>
              <a:t> </a:t>
            </a:r>
            <a:endParaRPr lang="en-AU" dirty="0"/>
          </a:p>
          <a:p>
            <a:pPr marL="0" indent="0">
              <a:buNone/>
            </a:pPr>
            <a:endParaRPr lang="en-US" sz="3600" dirty="0"/>
          </a:p>
        </p:txBody>
      </p:sp>
    </p:spTree>
    <p:extLst>
      <p:ext uri="{BB962C8B-B14F-4D97-AF65-F5344CB8AC3E}">
        <p14:creationId xmlns:p14="http://schemas.microsoft.com/office/powerpoint/2010/main" val="16892873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Does it Mean To Follow Christ</a:t>
            </a:r>
            <a:endParaRPr lang="en-MY" dirty="0"/>
          </a:p>
        </p:txBody>
      </p:sp>
      <p:sp>
        <p:nvSpPr>
          <p:cNvPr id="3" name="Content Placeholder 2"/>
          <p:cNvSpPr>
            <a:spLocks noGrp="1"/>
          </p:cNvSpPr>
          <p:nvPr>
            <p:ph idx="1"/>
          </p:nvPr>
        </p:nvSpPr>
        <p:spPr>
          <a:xfrm>
            <a:off x="251520" y="1207293"/>
            <a:ext cx="8640960" cy="4525963"/>
          </a:xfrm>
        </p:spPr>
        <p:txBody>
          <a:bodyPr>
            <a:normAutofit fontScale="70000" lnSpcReduction="20000"/>
          </a:bodyPr>
          <a:lstStyle/>
          <a:p>
            <a:pPr marL="0" indent="0">
              <a:buNone/>
            </a:pPr>
            <a:r>
              <a:rPr lang="en-AU" b="1" i="1" dirty="0"/>
              <a:t> </a:t>
            </a:r>
            <a:endParaRPr lang="en-AU" dirty="0"/>
          </a:p>
          <a:p>
            <a:pPr marL="0" indent="0">
              <a:buNone/>
            </a:pPr>
            <a:r>
              <a:rPr lang="en-AU" b="1" i="1" dirty="0"/>
              <a:t>28 “Suppose one of you wants to build a tower. Won’t you first sit down and estimate the cost to see if you have enough money to complete it? 29 For if you lay the foundation and are not able to finish it, everyone who sees it will ridicule you, 30 saying, ‘This person began to build and wasn’t able to finish.’</a:t>
            </a:r>
            <a:endParaRPr lang="en-AU" dirty="0"/>
          </a:p>
          <a:p>
            <a:pPr marL="0" indent="0">
              <a:buNone/>
            </a:pPr>
            <a:r>
              <a:rPr lang="en-AU" b="1" i="1" dirty="0"/>
              <a:t> </a:t>
            </a:r>
            <a:endParaRPr lang="en-AU" dirty="0"/>
          </a:p>
          <a:p>
            <a:pPr marL="0" indent="0">
              <a:buNone/>
            </a:pPr>
            <a:r>
              <a:rPr lang="en-AU" b="1" i="1" dirty="0"/>
              <a:t>31 “Or suppose a king is about to go to war against another king. Won’t he first sit down and consider whether he is able with ten thousand men to oppose the one coming against him with twenty thousand? 32 If he is not able, he will send a delegation while the other is still a long way off and will ask for terms of peace. 33 In the same way, those of you who do not give up everything you have cannot be my disciples.</a:t>
            </a:r>
            <a:endParaRPr lang="en-AU" dirty="0"/>
          </a:p>
          <a:p>
            <a:pPr marL="0" indent="0">
              <a:buNone/>
            </a:pPr>
            <a:endParaRPr lang="en-US" sz="3600" dirty="0"/>
          </a:p>
        </p:txBody>
      </p:sp>
    </p:spTree>
    <p:extLst>
      <p:ext uri="{BB962C8B-B14F-4D97-AF65-F5344CB8AC3E}">
        <p14:creationId xmlns:p14="http://schemas.microsoft.com/office/powerpoint/2010/main" val="20294146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Does it Mean To Follow Christ</a:t>
            </a:r>
            <a:endParaRPr lang="en-MY" dirty="0"/>
          </a:p>
        </p:txBody>
      </p:sp>
      <p:sp>
        <p:nvSpPr>
          <p:cNvPr id="3" name="Content Placeholder 2"/>
          <p:cNvSpPr>
            <a:spLocks noGrp="1"/>
          </p:cNvSpPr>
          <p:nvPr>
            <p:ph idx="1"/>
          </p:nvPr>
        </p:nvSpPr>
        <p:spPr>
          <a:xfrm>
            <a:off x="251520" y="1207293"/>
            <a:ext cx="8640960" cy="4525963"/>
          </a:xfrm>
        </p:spPr>
        <p:txBody>
          <a:bodyPr>
            <a:normAutofit/>
          </a:bodyPr>
          <a:lstStyle/>
          <a:p>
            <a:r>
              <a:rPr lang="en-AU" dirty="0" smtClean="0"/>
              <a:t>Are we prepared?</a:t>
            </a:r>
          </a:p>
          <a:p>
            <a:r>
              <a:rPr lang="en-AU" dirty="0" smtClean="0"/>
              <a:t>Going up higher </a:t>
            </a:r>
            <a:r>
              <a:rPr lang="en-AU" b="1" i="1" dirty="0" smtClean="0"/>
              <a:t>reveals</a:t>
            </a:r>
            <a:r>
              <a:rPr lang="en-AU" dirty="0" smtClean="0"/>
              <a:t> a lot about us</a:t>
            </a:r>
          </a:p>
          <a:p>
            <a:pPr lvl="1"/>
            <a:r>
              <a:rPr lang="en-AU" dirty="0" smtClean="0"/>
              <a:t>Our attitudes and responses</a:t>
            </a:r>
          </a:p>
          <a:p>
            <a:pPr lvl="1"/>
            <a:r>
              <a:rPr lang="en-AU" dirty="0" smtClean="0"/>
              <a:t>How we treat each other</a:t>
            </a:r>
          </a:p>
          <a:p>
            <a:r>
              <a:rPr lang="en-AU" dirty="0" smtClean="0"/>
              <a:t>The road is narrow - it’s </a:t>
            </a:r>
            <a:r>
              <a:rPr lang="en-AU" b="1" i="1" dirty="0" smtClean="0"/>
              <a:t>not a casual stroll</a:t>
            </a:r>
          </a:p>
        </p:txBody>
      </p:sp>
    </p:spTree>
    <p:extLst>
      <p:ext uri="{BB962C8B-B14F-4D97-AF65-F5344CB8AC3E}">
        <p14:creationId xmlns:p14="http://schemas.microsoft.com/office/powerpoint/2010/main" val="2215934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Does it Mean To Follow Christ</a:t>
            </a:r>
            <a:endParaRPr lang="en-MY" dirty="0"/>
          </a:p>
        </p:txBody>
      </p:sp>
      <p:sp>
        <p:nvSpPr>
          <p:cNvPr id="3" name="Content Placeholder 2"/>
          <p:cNvSpPr>
            <a:spLocks noGrp="1"/>
          </p:cNvSpPr>
          <p:nvPr>
            <p:ph idx="1"/>
          </p:nvPr>
        </p:nvSpPr>
        <p:spPr>
          <a:xfrm>
            <a:off x="251520" y="1207293"/>
            <a:ext cx="8640960" cy="4525963"/>
          </a:xfrm>
        </p:spPr>
        <p:txBody>
          <a:bodyPr>
            <a:normAutofit lnSpcReduction="10000"/>
          </a:bodyPr>
          <a:lstStyle/>
          <a:p>
            <a:pPr marL="0" indent="0">
              <a:buNone/>
            </a:pPr>
            <a:r>
              <a:rPr lang="en-AU" b="1" dirty="0"/>
              <a:t>2</a:t>
            </a:r>
            <a:r>
              <a:rPr lang="en-AU" b="1" dirty="0" smtClean="0"/>
              <a:t>) Faith = Action</a:t>
            </a:r>
          </a:p>
          <a:p>
            <a:pPr marL="0" indent="0">
              <a:buNone/>
            </a:pPr>
            <a:endParaRPr lang="en-AU" b="1" dirty="0" smtClean="0"/>
          </a:p>
          <a:p>
            <a:pPr marL="0" indent="0">
              <a:buNone/>
            </a:pPr>
            <a:r>
              <a:rPr lang="en-AU" b="1" dirty="0" smtClean="0"/>
              <a:t>James </a:t>
            </a:r>
            <a:r>
              <a:rPr lang="en-AU" b="1" dirty="0"/>
              <a:t>2:17 -18</a:t>
            </a:r>
            <a:endParaRPr lang="en-AU" dirty="0"/>
          </a:p>
          <a:p>
            <a:pPr marL="0" indent="0">
              <a:buNone/>
            </a:pPr>
            <a:r>
              <a:rPr lang="en-AU" b="1" i="1" dirty="0"/>
              <a:t>17 In the same way, faith by itself, if it is not accompanied by action, is dead.</a:t>
            </a:r>
            <a:endParaRPr lang="en-AU" dirty="0"/>
          </a:p>
          <a:p>
            <a:pPr marL="0" indent="0">
              <a:buNone/>
            </a:pPr>
            <a:r>
              <a:rPr lang="en-AU" b="1" i="1" dirty="0"/>
              <a:t>18 But someone will say, “You have faith; I have deeds.” Show me your faith without deeds, and I will show you my faith by my deeds.</a:t>
            </a:r>
            <a:endParaRPr lang="en-AU" dirty="0"/>
          </a:p>
          <a:p>
            <a:pPr marL="0" indent="0">
              <a:buNone/>
            </a:pPr>
            <a:endParaRPr lang="en-AU" dirty="0"/>
          </a:p>
        </p:txBody>
      </p:sp>
    </p:spTree>
    <p:extLst>
      <p:ext uri="{BB962C8B-B14F-4D97-AF65-F5344CB8AC3E}">
        <p14:creationId xmlns:p14="http://schemas.microsoft.com/office/powerpoint/2010/main" val="37135118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Does it Mean To Follow Christ</a:t>
            </a:r>
            <a:endParaRPr lang="en-MY" dirty="0"/>
          </a:p>
        </p:txBody>
      </p:sp>
      <p:sp>
        <p:nvSpPr>
          <p:cNvPr id="3" name="Content Placeholder 2"/>
          <p:cNvSpPr>
            <a:spLocks noGrp="1"/>
          </p:cNvSpPr>
          <p:nvPr>
            <p:ph idx="1"/>
          </p:nvPr>
        </p:nvSpPr>
        <p:spPr>
          <a:xfrm>
            <a:off x="251520" y="1207293"/>
            <a:ext cx="8640960" cy="4525963"/>
          </a:xfrm>
        </p:spPr>
        <p:txBody>
          <a:bodyPr>
            <a:normAutofit/>
          </a:bodyPr>
          <a:lstStyle/>
          <a:p>
            <a:pPr marL="0" indent="0">
              <a:buNone/>
            </a:pPr>
            <a:r>
              <a:rPr lang="en-AU" b="1" dirty="0"/>
              <a:t>2</a:t>
            </a:r>
            <a:r>
              <a:rPr lang="en-AU" b="1" dirty="0" smtClean="0"/>
              <a:t>) Faith = Action</a:t>
            </a:r>
          </a:p>
          <a:p>
            <a:pPr marL="0" indent="0">
              <a:buNone/>
            </a:pPr>
            <a:endParaRPr lang="en-AU" b="1" dirty="0" smtClean="0"/>
          </a:p>
          <a:p>
            <a:r>
              <a:rPr lang="en-AU" dirty="0"/>
              <a:t>Going up the mountain </a:t>
            </a:r>
            <a:r>
              <a:rPr lang="en-AU" b="1" i="1" dirty="0"/>
              <a:t>doesn’t just happen</a:t>
            </a:r>
            <a:r>
              <a:rPr lang="en-AU" dirty="0"/>
              <a:t>, it requires action</a:t>
            </a:r>
            <a:r>
              <a:rPr lang="en-AU" dirty="0" smtClean="0"/>
              <a:t>.</a:t>
            </a:r>
          </a:p>
          <a:p>
            <a:r>
              <a:rPr lang="en-AU" dirty="0" smtClean="0"/>
              <a:t>Do we take the prophetic word seriously?</a:t>
            </a:r>
            <a:endParaRPr lang="en-AU" dirty="0"/>
          </a:p>
          <a:p>
            <a:pPr marL="0" indent="0">
              <a:buNone/>
            </a:pPr>
            <a:endParaRPr lang="en-AU" dirty="0"/>
          </a:p>
        </p:txBody>
      </p:sp>
    </p:spTree>
    <p:extLst>
      <p:ext uri="{BB962C8B-B14F-4D97-AF65-F5344CB8AC3E}">
        <p14:creationId xmlns:p14="http://schemas.microsoft.com/office/powerpoint/2010/main" val="40160126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Does it Mean To Follow Christ</a:t>
            </a:r>
            <a:endParaRPr lang="en-MY" dirty="0"/>
          </a:p>
        </p:txBody>
      </p:sp>
      <p:sp>
        <p:nvSpPr>
          <p:cNvPr id="3" name="Content Placeholder 2"/>
          <p:cNvSpPr>
            <a:spLocks noGrp="1"/>
          </p:cNvSpPr>
          <p:nvPr>
            <p:ph idx="1"/>
          </p:nvPr>
        </p:nvSpPr>
        <p:spPr>
          <a:xfrm>
            <a:off x="251520" y="1207293"/>
            <a:ext cx="8640960" cy="4525963"/>
          </a:xfrm>
        </p:spPr>
        <p:txBody>
          <a:bodyPr>
            <a:normAutofit fontScale="92500"/>
          </a:bodyPr>
          <a:lstStyle/>
          <a:p>
            <a:pPr marL="0" indent="0">
              <a:buNone/>
            </a:pPr>
            <a:r>
              <a:rPr lang="en-AU" b="1" dirty="0"/>
              <a:t>3) Our Journey is Our Legacy</a:t>
            </a:r>
            <a:endParaRPr lang="en-AU" b="1" dirty="0" smtClean="0"/>
          </a:p>
          <a:p>
            <a:pPr marL="0" indent="0">
              <a:buNone/>
            </a:pPr>
            <a:endParaRPr lang="en-AU" b="1" dirty="0" smtClean="0"/>
          </a:p>
          <a:p>
            <a:pPr marL="0" indent="0">
              <a:buNone/>
            </a:pPr>
            <a:r>
              <a:rPr lang="en-AU" b="1" dirty="0" smtClean="0"/>
              <a:t>Psalms </a:t>
            </a:r>
            <a:r>
              <a:rPr lang="en-AU" b="1" dirty="0"/>
              <a:t>145:3-7</a:t>
            </a:r>
            <a:endParaRPr lang="en-AU" dirty="0"/>
          </a:p>
          <a:p>
            <a:pPr marL="0" indent="0">
              <a:buNone/>
            </a:pPr>
            <a:r>
              <a:rPr lang="en-AU" b="1" dirty="0"/>
              <a:t>3 Great is the Lord and most worthy of praise;</a:t>
            </a:r>
            <a:endParaRPr lang="en-AU" dirty="0"/>
          </a:p>
          <a:p>
            <a:pPr marL="0" indent="0">
              <a:buNone/>
            </a:pPr>
            <a:r>
              <a:rPr lang="en-AU" b="1" dirty="0"/>
              <a:t>    his greatness no one can fathom.</a:t>
            </a:r>
            <a:endParaRPr lang="en-AU" dirty="0"/>
          </a:p>
          <a:p>
            <a:pPr marL="0" indent="0">
              <a:buNone/>
            </a:pPr>
            <a:r>
              <a:rPr lang="en-AU" b="1" dirty="0"/>
              <a:t>4 One generation commends your works to another;</a:t>
            </a:r>
            <a:endParaRPr lang="en-AU" dirty="0"/>
          </a:p>
          <a:p>
            <a:pPr marL="0" indent="0">
              <a:buNone/>
            </a:pPr>
            <a:r>
              <a:rPr lang="en-AU" b="1" dirty="0"/>
              <a:t>    they tell of your mighty acts</a:t>
            </a:r>
            <a:r>
              <a:rPr lang="en-AU" b="1" dirty="0" smtClean="0"/>
              <a:t>.</a:t>
            </a:r>
            <a:endParaRPr lang="en-AU" dirty="0"/>
          </a:p>
        </p:txBody>
      </p:sp>
    </p:spTree>
    <p:extLst>
      <p:ext uri="{BB962C8B-B14F-4D97-AF65-F5344CB8AC3E}">
        <p14:creationId xmlns:p14="http://schemas.microsoft.com/office/powerpoint/2010/main" val="1390017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Does it Mean To Follow Christ</a:t>
            </a:r>
            <a:endParaRPr lang="en-MY" dirty="0"/>
          </a:p>
        </p:txBody>
      </p:sp>
      <p:sp>
        <p:nvSpPr>
          <p:cNvPr id="3" name="Content Placeholder 2"/>
          <p:cNvSpPr>
            <a:spLocks noGrp="1"/>
          </p:cNvSpPr>
          <p:nvPr>
            <p:ph idx="1"/>
          </p:nvPr>
        </p:nvSpPr>
        <p:spPr>
          <a:xfrm>
            <a:off x="251520" y="1207293"/>
            <a:ext cx="8640960" cy="4525963"/>
          </a:xfrm>
        </p:spPr>
        <p:txBody>
          <a:bodyPr>
            <a:normAutofit fontScale="92500" lnSpcReduction="10000"/>
          </a:bodyPr>
          <a:lstStyle/>
          <a:p>
            <a:pPr marL="0" indent="0">
              <a:buNone/>
            </a:pPr>
            <a:r>
              <a:rPr lang="en-AU" b="1" dirty="0" smtClean="0"/>
              <a:t>5 </a:t>
            </a:r>
            <a:r>
              <a:rPr lang="en-AU" b="1" dirty="0"/>
              <a:t>They speak of the glorious </a:t>
            </a:r>
            <a:r>
              <a:rPr lang="en-AU" b="1" dirty="0" err="1"/>
              <a:t>splendor</a:t>
            </a:r>
            <a:r>
              <a:rPr lang="en-AU" b="1" dirty="0"/>
              <a:t> of your majesty—</a:t>
            </a:r>
            <a:endParaRPr lang="en-AU" dirty="0"/>
          </a:p>
          <a:p>
            <a:pPr marL="0" indent="0">
              <a:buNone/>
            </a:pPr>
            <a:r>
              <a:rPr lang="en-AU" b="1" dirty="0"/>
              <a:t>    and I will meditate on your wonderful works</a:t>
            </a:r>
            <a:r>
              <a:rPr lang="en-AU" b="1" dirty="0" smtClean="0"/>
              <a:t>.</a:t>
            </a:r>
            <a:endParaRPr lang="en-AU" dirty="0"/>
          </a:p>
          <a:p>
            <a:pPr marL="0" indent="0">
              <a:buNone/>
            </a:pPr>
            <a:r>
              <a:rPr lang="en-AU" b="1" dirty="0"/>
              <a:t>6 They tell of the power of your awesome works—</a:t>
            </a:r>
            <a:endParaRPr lang="en-AU" dirty="0"/>
          </a:p>
          <a:p>
            <a:pPr marL="0" indent="0">
              <a:buNone/>
            </a:pPr>
            <a:r>
              <a:rPr lang="en-AU" b="1" dirty="0"/>
              <a:t>    and I will proclaim your great deeds.</a:t>
            </a:r>
            <a:endParaRPr lang="en-AU" dirty="0"/>
          </a:p>
          <a:p>
            <a:pPr marL="0" indent="0">
              <a:buNone/>
            </a:pPr>
            <a:r>
              <a:rPr lang="en-AU" b="1" dirty="0"/>
              <a:t>7 They celebrate your abundant goodness</a:t>
            </a:r>
            <a:endParaRPr lang="en-AU" dirty="0"/>
          </a:p>
          <a:p>
            <a:pPr marL="0" indent="0">
              <a:buNone/>
            </a:pPr>
            <a:r>
              <a:rPr lang="en-AU" b="1" dirty="0"/>
              <a:t>    and joyfully sing of your righteousness</a:t>
            </a:r>
            <a:endParaRPr lang="en-AU" dirty="0"/>
          </a:p>
        </p:txBody>
      </p:sp>
    </p:spTree>
    <p:extLst>
      <p:ext uri="{BB962C8B-B14F-4D97-AF65-F5344CB8AC3E}">
        <p14:creationId xmlns:p14="http://schemas.microsoft.com/office/powerpoint/2010/main" val="2071545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Does it Mean To Follow Christ</a:t>
            </a:r>
            <a:endParaRPr lang="en-MY" dirty="0"/>
          </a:p>
        </p:txBody>
      </p:sp>
      <p:sp>
        <p:nvSpPr>
          <p:cNvPr id="3" name="Content Placeholder 2"/>
          <p:cNvSpPr>
            <a:spLocks noGrp="1"/>
          </p:cNvSpPr>
          <p:nvPr>
            <p:ph idx="1"/>
          </p:nvPr>
        </p:nvSpPr>
        <p:spPr>
          <a:xfrm>
            <a:off x="251520" y="1207293"/>
            <a:ext cx="8640960" cy="4525963"/>
          </a:xfrm>
        </p:spPr>
        <p:txBody>
          <a:bodyPr>
            <a:normAutofit/>
          </a:bodyPr>
          <a:lstStyle/>
          <a:p>
            <a:r>
              <a:rPr lang="en-AU" dirty="0"/>
              <a:t>Inheritance is not just leaving </a:t>
            </a:r>
            <a:r>
              <a:rPr lang="en-AU" dirty="0" smtClean="0"/>
              <a:t>possessions behind, but also </a:t>
            </a:r>
            <a:r>
              <a:rPr lang="en-AU" b="1" dirty="0" smtClean="0"/>
              <a:t>Our Story</a:t>
            </a:r>
            <a:r>
              <a:rPr lang="en-AU" dirty="0" smtClean="0"/>
              <a:t>(testimony)</a:t>
            </a:r>
          </a:p>
          <a:p>
            <a:r>
              <a:rPr lang="en-AU" dirty="0" smtClean="0"/>
              <a:t>Our life paves a way and sets a blueprint for others to follow</a:t>
            </a:r>
          </a:p>
          <a:p>
            <a:r>
              <a:rPr lang="en-AU" dirty="0" smtClean="0"/>
              <a:t>Whether we like it or not, people will follow our example</a:t>
            </a:r>
          </a:p>
          <a:p>
            <a:pPr lvl="1"/>
            <a:r>
              <a:rPr lang="en-AU" dirty="0"/>
              <a:t>Our attitudes and responses </a:t>
            </a:r>
          </a:p>
        </p:txBody>
      </p:sp>
    </p:spTree>
    <p:extLst>
      <p:ext uri="{BB962C8B-B14F-4D97-AF65-F5344CB8AC3E}">
        <p14:creationId xmlns:p14="http://schemas.microsoft.com/office/powerpoint/2010/main" val="41361677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Does it Mean To Follow Christ</a:t>
            </a:r>
            <a:endParaRPr lang="en-MY" dirty="0"/>
          </a:p>
        </p:txBody>
      </p:sp>
      <p:sp>
        <p:nvSpPr>
          <p:cNvPr id="3" name="Content Placeholder 2"/>
          <p:cNvSpPr>
            <a:spLocks noGrp="1"/>
          </p:cNvSpPr>
          <p:nvPr>
            <p:ph idx="1"/>
          </p:nvPr>
        </p:nvSpPr>
        <p:spPr>
          <a:xfrm>
            <a:off x="251520" y="1207293"/>
            <a:ext cx="8640960" cy="4525963"/>
          </a:xfrm>
        </p:spPr>
        <p:txBody>
          <a:bodyPr>
            <a:normAutofit/>
          </a:bodyPr>
          <a:lstStyle/>
          <a:p>
            <a:r>
              <a:rPr lang="en-AU" dirty="0"/>
              <a:t>Keep giving God </a:t>
            </a:r>
            <a:r>
              <a:rPr lang="en-AU" dirty="0" smtClean="0"/>
              <a:t>your best</a:t>
            </a:r>
          </a:p>
          <a:p>
            <a:pPr marL="0" indent="0">
              <a:buNone/>
            </a:pPr>
            <a:r>
              <a:rPr lang="en-AU" dirty="0"/>
              <a:t>	</a:t>
            </a:r>
            <a:r>
              <a:rPr lang="en-AU" dirty="0" smtClean="0"/>
              <a:t>put Him first and </a:t>
            </a:r>
            <a:endParaRPr lang="en-AU" dirty="0"/>
          </a:p>
          <a:p>
            <a:pPr marL="0" indent="0">
              <a:buNone/>
            </a:pPr>
            <a:r>
              <a:rPr lang="en-AU" dirty="0"/>
              <a:t>	</a:t>
            </a:r>
            <a:r>
              <a:rPr lang="en-AU" dirty="0" smtClean="0"/>
              <a:t>	Have </a:t>
            </a:r>
            <a:r>
              <a:rPr lang="en-AU" dirty="0"/>
              <a:t>a good </a:t>
            </a:r>
            <a:r>
              <a:rPr lang="en-AU" dirty="0" smtClean="0"/>
              <a:t>attitude</a:t>
            </a:r>
            <a:endParaRPr lang="en-AU" dirty="0"/>
          </a:p>
        </p:txBody>
      </p:sp>
    </p:spTree>
    <p:extLst>
      <p:ext uri="{BB962C8B-B14F-4D97-AF65-F5344CB8AC3E}">
        <p14:creationId xmlns:p14="http://schemas.microsoft.com/office/powerpoint/2010/main" val="29757422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did </a:t>
            </a:r>
            <a:r>
              <a:rPr lang="en-AU" dirty="0"/>
              <a:t>I see?</a:t>
            </a:r>
          </a:p>
        </p:txBody>
      </p:sp>
      <p:pic>
        <p:nvPicPr>
          <p:cNvPr id="11266" name="Picture 2" descr="https://lh3.googleusercontent.com/tRoprQqCSiB0XzesEkSIRrA6ZUlf8iaJ3nNwFnx305SbklrAzsqRLHABF9tQOQuqdt2xo2qdJDpSo-f8dtKbG9wRSd_B_JMcgNNcFDwXTpFStaqAbqHDfubjwGC-t4gEvTaqWPuhNQ3PNo8aM9l-IcOUvSGqY_lu8oma2P8A7uJgYzn0PhT57mIhrmMxJE9x7aAb9tgkWyETvAteD7RpsnqqhK4eqTwF5qC47f2YxMgNMOl_89e-qWOZm5tZJ58kUeQZkG4HBMFJGMatGN1QiJE7u5MY7bqoooYQZxS77Zt4OAZtlrbbh9gh0aYNiUV4zh6Wk035-3fSO6_t6iXq7mlzivSyrOdp3jf63XoDTTwbNhL_R4KyW7k4OPncLG9n8iuuhqh9RLFdRBc38YXTaAHEewcX1P09-TRhoc6rhVyuEVhi728fE8lj4QzxBkV7vAbIWnNIiLY9EUDsYyHJ-HqIewXJtQM15Q-_mhhAWJ25sbkrzfCnl09L4xcqSyn15kGQyzj2TlRPZ4qoFhVTf7SrXR0A0yBANC0NHqPV4nOXgzh9XAKV1UrmUlFJHGMBMXFNXbnn6O3VZuEZrvCw3GCMZCybxorFhPb39SvzRj45OLTM_81RAAKIARzRztFTw7MsHwZDTY-QHonoooGzvdrGA2c0k7t7mw=w1150-h275-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89" y="2276872"/>
            <a:ext cx="9140411" cy="2177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1147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did </a:t>
            </a:r>
            <a:r>
              <a:rPr lang="en-AU" dirty="0"/>
              <a:t>I see?</a:t>
            </a:r>
          </a:p>
        </p:txBody>
      </p:sp>
      <p:pic>
        <p:nvPicPr>
          <p:cNvPr id="14338" name="Picture 2" descr="https://lh3.googleusercontent.com/7YI6RkyPh4fEcDu5gVRnVDg2WWaNKU5zKpbLoD7XyFzRNOfRKqzjjXO08uRVH3zQfTXxoQ9V4GD4PvW09LnlqQoHgxwEhYBBOJNhFthPM5afE_3LIjcQme2Tg6OEcy6QSoqlzuQ3-n-pyM9IC3772qyhywfqsOvTuZZPdDEh3ix7l8kYnhCygSIlgN3b8yTkBNWuGDqfS26mB16RWM4RoDg5Oee64xMxdOoeyNh7F0a9D4OnTPrzedBk-OqkZvhxHWyPXt-PquBYcUHUDNHXT7zSWOswZuCG7A9HUeaW77N0p3c91OBCx6eiqGl7CctY0gCoVLUaVWn27O6nnEVupBlPqed7rJnpgTlybowpt0oKtCG9iGtO_V33kR4dJihg6Kxjpxi3DV6hPCudHp4LGlqPx0nuBjgyG5XBUNdJYFFVAK8mRMsuj-8_jpasCpubyKTQ48-5z0CKDyAhMLXq6TZb9lnAnwTFSNMDKvJKyy1IStxpaQT22yQv8Pvm0JfjotyWJDEgI9bOMavK_8oOemDDMnRAM2-k8tnfhwYGzueFpqPHamS33GSCTW3cTBGonYTkvZRM9khnqlbzdSgWmKgT-A-HjHZ6wjttOzXTfpnMDbdhg8qe6d96DV8NKsbMUrBaNOGHtmCwh056F7_hudkJXqNeRCCkkg=w1150-h768-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798" y="836712"/>
            <a:ext cx="9127740" cy="6087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7085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did </a:t>
            </a:r>
            <a:r>
              <a:rPr lang="en-AU" dirty="0"/>
              <a:t>I see?</a:t>
            </a:r>
          </a:p>
        </p:txBody>
      </p:sp>
      <p:pic>
        <p:nvPicPr>
          <p:cNvPr id="12290" name="Picture 2" descr="https://lh3.googleusercontent.com/NH4X-Z1WoQsYyx4PKjbhiF9QAOpJuMOovxB2aO-qmh6NQ72Ek80TMpD02-Jx0XZR3UJzoQFyr3ze3mcWX4QIMbK_DLNhNMf8vxizJPGTVjbtbfc3Mq0DE1TF-KlreqD9RnGQzFnOHANo2Nfq34-jH8MRHP_I1q1scga6k5iUoSamIoCpZnCBcKtcAOSmZdarf6TQ3K4isg8AVgeY9T4KvKxVf0lV3yBAA5fIwlKm8OZDiVgs5VNlsXCsk0GwZrQ84mgq-5B_WDi4Cy8e53NOZ0kHS1-tN9QtqwgZJ7XMnQcnHdAjEtV9ISLhO30tF_aCX9p32wSYx6jPcPfwFn38cC7fcSad-khMpaJub44ML0d2nBK4I5u0SiNaZfRIZKGJRIRXWxVu_OHz_DmuyY0vqz-81-7R6MtnVU6ykVOvjDaQnz63GMuYFSdt0yuuXl9icDYjrdECZ4IsmFrr4vCE76Bk27UTglPweFIDHOavP6CXOHzD3e9USOGCNxwcV-AAZ1eRm_9Vef7vmlNf8E2ZJvLl9cDwb6XD6VAuxiVdc9ndLjVL4kZ9qFVuWGXwwp68PJaL49kRTrLukocy9vjdK7DXqZdw9DILAS47ixb1iyKVJOQe85aG-xZ73QsEohTqDIN-ppOJNKdsrPnrqrgXVY1Z74jnE97dZA=w592-h788-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71800" y="980728"/>
            <a:ext cx="3852428" cy="5136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1472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did </a:t>
            </a:r>
            <a:r>
              <a:rPr lang="en-AU" dirty="0"/>
              <a:t>I see?</a:t>
            </a:r>
          </a:p>
        </p:txBody>
      </p:sp>
      <p:pic>
        <p:nvPicPr>
          <p:cNvPr id="15362" name="Picture 2" descr="https://lh3.googleusercontent.com/yeRTTJlcsvWbuACMgLpxtyZoYH83GqmHKKk-NWNGawMxrKHm0op-CRacv_qa4XzTbRyB7oWkDrljXVkXsq7fNM72425Ag-ggsYPeMLIAixX0yXrneJE5JQugOONyFh0vcTJBdNT4rG1WYrEg4qNWyCh2jXf66jHLc4WISKLQLMpCRaZlV9bFMpwwz4SWHT_nQlc-k9S53wx-SghXQl1FDlM2NluvYFAi5yGbKXyAKSNeGkMtOmEpbRX6TRQgVlzUDHQGn5gq5w8MeXTI1RPUsCQe70oraGVW4lOxwuML1HlB8SPCEfIgQZvWWdiF5pdssyUyfk05GROkxnif3VZ5gHfHDNlF0dy0BOKcIJCi46ZTXeE7Lr8PIdq7-A8DRzpTb9n7rFXLf53cgx27kshlKLnmlVvi005PF6Z68tFLYBot3fsno4pSYWrgA1CWp79vWgA164TMVdkQJpfBynDvR5zT288snu39yT7xcbloRuGwtFNeQYIjefrJBhHI6BLGHwkkw25EM-86194rEklEylkDjGF0YOMhZp26wXH9RyoMbOJpYkul35iiFxpVkRr-DM3KaW0rNOikFJhJbqQK3COxqxOttOHREac9TmFweJTAHjQnLkx2I3sUEaqmaQzfoin06aPVTjdZxkEX_2TmaYVjtSARX2vrVQ=w1050-h788-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5576" y="980728"/>
            <a:ext cx="7632848" cy="5728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53350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Legacy Will You Leave?</a:t>
            </a:r>
            <a:endParaRPr lang="en-US" dirty="0"/>
          </a:p>
        </p:txBody>
      </p:sp>
      <p:sp>
        <p:nvSpPr>
          <p:cNvPr id="3" name="Content Placeholder 2"/>
          <p:cNvSpPr>
            <a:spLocks noGrp="1"/>
          </p:cNvSpPr>
          <p:nvPr>
            <p:ph idx="1"/>
          </p:nvPr>
        </p:nvSpPr>
        <p:spPr>
          <a:xfrm>
            <a:off x="215516" y="1069514"/>
            <a:ext cx="8712968" cy="4519726"/>
          </a:xfrm>
        </p:spPr>
        <p:txBody>
          <a:bodyPr>
            <a:normAutofit/>
          </a:bodyPr>
          <a:lstStyle/>
          <a:p>
            <a:pPr marL="0" lvl="0" indent="0">
              <a:buNone/>
            </a:pPr>
            <a:r>
              <a:rPr lang="en-US" b="1" dirty="0"/>
              <a:t>Conclusion</a:t>
            </a:r>
          </a:p>
          <a:p>
            <a:r>
              <a:rPr lang="en-AU" b="1" dirty="0"/>
              <a:t>I couldn't see exactly where the road was leading, but I knew where I </a:t>
            </a:r>
            <a:r>
              <a:rPr lang="en-AU" b="1" dirty="0" smtClean="0"/>
              <a:t>needed to be </a:t>
            </a:r>
          </a:p>
          <a:p>
            <a:r>
              <a:rPr lang="en-AU" b="1" dirty="0"/>
              <a:t>Learn to Count the </a:t>
            </a:r>
            <a:r>
              <a:rPr lang="en-AU" b="1" dirty="0" smtClean="0"/>
              <a:t>Cost – There’s a Price to Pay for the view</a:t>
            </a:r>
            <a:endParaRPr lang="en-AU" dirty="0"/>
          </a:p>
          <a:p>
            <a:r>
              <a:rPr lang="en-AU" b="1" dirty="0"/>
              <a:t>The Journey Was Also The Reward</a:t>
            </a:r>
            <a:endParaRPr lang="en-AU" dirty="0"/>
          </a:p>
          <a:p>
            <a:pPr marL="0" indent="0">
              <a:buNone/>
            </a:pPr>
            <a:endParaRPr lang="en-AU" dirty="0"/>
          </a:p>
        </p:txBody>
      </p:sp>
    </p:spTree>
    <p:extLst>
      <p:ext uri="{BB962C8B-B14F-4D97-AF65-F5344CB8AC3E}">
        <p14:creationId xmlns:p14="http://schemas.microsoft.com/office/powerpoint/2010/main" val="38176907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2118</TotalTime>
  <Words>587</Words>
  <Application>Microsoft Office PowerPoint</Application>
  <PresentationFormat>On-screen Show (4:3)</PresentationFormat>
  <Paragraphs>87</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맑은 고딕</vt:lpstr>
      <vt:lpstr>Arial</vt:lpstr>
      <vt:lpstr>Century Gothic</vt:lpstr>
      <vt:lpstr>Office Theme</vt:lpstr>
      <vt:lpstr>Growing In Stature What We Leave Behind</vt:lpstr>
      <vt:lpstr>What is Legacy?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it Mean To Follow Christ</vt:lpstr>
      <vt:lpstr>What Does it Mean To Follow Christ</vt:lpstr>
      <vt:lpstr>What Does it Mean To Follow Christ</vt:lpstr>
      <vt:lpstr>What Does it Mean To Follow Christ</vt:lpstr>
      <vt:lpstr>What Does it Mean To Follow Christ</vt:lpstr>
      <vt:lpstr>What Does it Mean To Follow Christ</vt:lpstr>
      <vt:lpstr>What Does it Mean To Follow Christ</vt:lpstr>
      <vt:lpstr>What Does it Mean To Follow Christ</vt:lpstr>
      <vt:lpstr>What Does it Mean To Follow Christ</vt:lpstr>
      <vt:lpstr>What did I see?</vt:lpstr>
      <vt:lpstr>What did I see?</vt:lpstr>
      <vt:lpstr>What did I see?</vt:lpstr>
      <vt:lpstr>What did I see?</vt:lpstr>
      <vt:lpstr>What Legacy Will You Leave?</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Adrian Liew</cp:lastModifiedBy>
  <cp:revision>95</cp:revision>
  <dcterms:created xsi:type="dcterms:W3CDTF">2014-04-01T16:35:38Z</dcterms:created>
  <dcterms:modified xsi:type="dcterms:W3CDTF">2018-02-10T14:40:34Z</dcterms:modified>
</cp:coreProperties>
</file>